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8" r:id="rId4"/>
    <p:sldId id="259" r:id="rId5"/>
    <p:sldId id="260" r:id="rId6"/>
    <p:sldId id="279" r:id="rId7"/>
    <p:sldId id="262" r:id="rId8"/>
    <p:sldId id="278" r:id="rId9"/>
    <p:sldId id="266" r:id="rId10"/>
    <p:sldId id="280" r:id="rId11"/>
    <p:sldId id="277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34" d="100"/>
          <a:sy n="34" d="100"/>
        </p:scale>
        <p:origin x="6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9753-584A-4120-8B58-5F590A754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9FB5F-DEBA-4BBE-B5A1-285B62593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2FC53-4981-4955-818E-DFEF14E2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2F84-378C-41F8-A919-334F248A82E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857DE-9845-4566-AE80-23AD23FD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CF2A-8859-42DC-9403-392B6CA3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803E-91D5-448F-B385-411CDE7F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8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8B3F-3A77-443A-AD06-1E934CE6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4CCC5-722B-4B4B-A15F-D8386B860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03E30-D82C-42D4-8694-B4DC2BB0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2F84-378C-41F8-A919-334F248A82E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A5DEB-EA98-4FF9-908A-7FE7E56E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A72C1-4A32-4752-817E-3FB27462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803E-91D5-448F-B385-411CDE7F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5F6E8-7282-494F-87A0-E2CA36F09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D18E2-9BC5-4012-BC38-5A21E0387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B5729-060A-4FE3-9C83-BFF6D5AB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2F84-378C-41F8-A919-334F248A82E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64700-60E0-4669-BC84-4F8C0ED7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3CF60-4401-43F7-8208-AEE27DFA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803E-91D5-448F-B385-411CDE7F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7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2876-0BD5-4E78-B691-6CCD87D6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7D8D1-48BE-49E2-804E-8972E5B46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CF5D5-3361-4E2A-94AB-A113A13E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2F84-378C-41F8-A919-334F248A82E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3D3E7-D06A-42A7-BC54-0F6F2AB2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CA868-AADB-4EAC-9030-7E38DA0C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803E-91D5-448F-B385-411CDE7F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7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CEF4-8C65-4467-8CE6-536DD683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2E577-241E-401F-A202-8F2249BBD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157E3-0ED8-4A9C-A27C-A07CFD4F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2F84-378C-41F8-A919-334F248A82E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B484-9F17-4D17-9ED0-12C653A0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8370E-9B55-473D-BC67-976B938B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803E-91D5-448F-B385-411CDE7F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1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0EEF-C363-478E-BD38-9F9A84C4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62085-8DC3-434E-926F-E068BD39E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DA519-F99D-4392-839A-4F7A2081C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B3FC4-B55B-4056-B525-B94E1DFA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2F84-378C-41F8-A919-334F248A82E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4E02E-6E07-4912-A338-8BCFFA4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14C93-B254-4F9D-AB33-4B3A0439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803E-91D5-448F-B385-411CDE7F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9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C62F-676C-4977-A098-C9D4AD68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88C8C-A3E3-4FA9-821C-D2D4CAD1D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AE419-529E-4D56-867D-20AA1F992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47A57-1DE6-4550-88E7-3A6A919BE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D6E2E-C4C6-475B-8F18-21050AA70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215A81-274B-4578-89C2-F8A9894D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2F84-378C-41F8-A919-334F248A82E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D49C4-9011-4E08-BD47-FDB201C8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7ACAE-663B-4F37-ADF3-28683ACB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803E-91D5-448F-B385-411CDE7F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BE44-5352-46BE-87AC-2B373F04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89C47-1838-4DB9-A9CC-23F9419E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2F84-378C-41F8-A919-334F248A82E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096D7-3091-4D0B-A2BF-9F088E51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8B623-DD0D-476F-A272-7D04B544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803E-91D5-448F-B385-411CDE7F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9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71879-40C5-4D68-BFAB-26B4BD27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2F84-378C-41F8-A919-334F248A82E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B2C68-CB8A-48FB-9FA4-5D370114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7698B-288C-48F6-B305-8A51C0B7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803E-91D5-448F-B385-411CDE7F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1D44B-40E8-474B-AA88-E3E8B07D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C8B4-B502-4FD7-85F3-BE2AB5C98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6F501-64B4-4A03-BEE1-F3F4632A0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F5F2A-AF5D-4937-9D44-634A7B22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2F84-378C-41F8-A919-334F248A82E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D0B07-4954-49B1-B3C8-1B281EFD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F5508-4DF8-46D8-AC9C-37FC6020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803E-91D5-448F-B385-411CDE7F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BCCB-4A55-41C3-A17B-CA33B8A2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0A6FF-CBE6-46A9-9B27-418497844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0F9EF-63F0-4854-9017-047BD970E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937EC-4D2C-44FA-A8C9-42C6BDC3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2F84-378C-41F8-A919-334F248A82E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21595-9FD9-4BC2-9E68-967202C2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EED92-FCA2-4CFF-8D27-67804202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803E-91D5-448F-B385-411CDE7F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4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04EAB3-7906-43EE-A2C0-65B0AB42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12D5C-B19F-44A0-B5E5-19CDC72DC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F5389-676E-4BCE-8996-1B7D01281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2F84-378C-41F8-A919-334F248A82E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0426C-A4E7-40B8-A432-26E9F6296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A67EC-9630-4198-B479-FC4C3DEE0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5803E-91D5-448F-B385-411CDE7F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541F9-B600-4FC3-A6B0-7133F3F5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Moon’s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Phases </a:t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     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Ms. Edwards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9D295B-7894-4DD2-88EB-753DDC1D0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1999" cy="5167311"/>
          </a:xfrm>
        </p:spPr>
      </p:pic>
    </p:spTree>
    <p:extLst>
      <p:ext uri="{BB962C8B-B14F-4D97-AF65-F5344CB8AC3E}">
        <p14:creationId xmlns:p14="http://schemas.microsoft.com/office/powerpoint/2010/main" val="313067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7616-AEFA-4A4F-8079-F9B188C4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2B86FF-C31A-46BD-BA6E-DDDA22BA8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78662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077D0-795A-4BB0-B2B7-E7712F05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361F26-7F24-4A15-8480-7D83CAFA1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882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3360B-3533-4136-B67D-33AD4A88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F54DCC-734C-4273-A352-68A8F9851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497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A8CB-FFEB-4D33-A22F-319403FF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6A3402-92F5-4E1D-AEB1-A3BAB5CEF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5229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8EC0-216F-4B95-92BE-076C172C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F18985-CD4D-42FB-968B-88C536B42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3125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6DBC-B98F-4FAB-85FD-F9B5C203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D100C1-13DE-44A8-88D6-6B142DE1E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025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80D4-6B18-45AB-BAF2-415C160B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66A546-6A89-4823-BD32-436A19745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71895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779B-0B93-4E08-BEE8-6FA1FAC7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6143C9-BF4D-4BB9-BC47-05AE0D327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520435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36CB-4FAA-4948-BAB2-05513798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0BB8C7-6B19-42C0-9EF8-8F6D3C977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2897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C42F-10BF-40BE-BD11-777634AF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BFE2D1-8E6B-45B4-A810-AFDA1FEE6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239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C058-8439-4B8F-A4DA-44141402C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400AC-0F89-405D-85DD-E9F64808B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7BDBA7-B9EF-4DE0-96F8-0C4587690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576929"/>
              </p:ext>
            </p:extLst>
          </p:nvPr>
        </p:nvGraphicFramePr>
        <p:xfrm>
          <a:off x="4327525" y="2955925"/>
          <a:ext cx="8794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879480" imgH="491040" progId="Package">
                  <p:embed/>
                </p:oleObj>
              </mc:Choice>
              <mc:Fallback>
                <p:oleObj name="Packager Shell Object" showAsIcon="1" r:id="rId3" imgW="8794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7525" y="2955925"/>
                        <a:ext cx="87947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083BBEA-6D29-489F-9A8D-CE693FF69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69FB-6E4A-47C4-9DE3-B9DD90D0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D57976-0A49-4D1E-A852-39C3118C9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753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F32F-AFB0-4429-BD57-7304739F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675F77-7121-42BD-92A7-A3E963BCC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92052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436B-F460-4609-BA21-DD502ED2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2F2622-9599-409D-B993-D8619DFA1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00919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E3F3-EADB-443F-B655-354E516F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DC616C-C4F7-4CE2-90F9-25DFF5739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70" cy="6957391"/>
          </a:xfrm>
        </p:spPr>
      </p:pic>
    </p:spTree>
    <p:extLst>
      <p:ext uri="{BB962C8B-B14F-4D97-AF65-F5344CB8AC3E}">
        <p14:creationId xmlns:p14="http://schemas.microsoft.com/office/powerpoint/2010/main" val="96089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133D-F894-438F-A0B6-F3E805D6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E24CA0-08CE-43AE-971B-F22533BAC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6" y="0"/>
            <a:ext cx="12284765" cy="6857999"/>
          </a:xfrm>
        </p:spPr>
      </p:pic>
    </p:spTree>
    <p:extLst>
      <p:ext uri="{BB962C8B-B14F-4D97-AF65-F5344CB8AC3E}">
        <p14:creationId xmlns:p14="http://schemas.microsoft.com/office/powerpoint/2010/main" val="299189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8BB2-0164-4DB9-8E84-0ACEB15B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904EF7-17A6-44EA-B365-606C88FC2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4522" cy="7023652"/>
          </a:xfrm>
        </p:spPr>
      </p:pic>
    </p:spTree>
    <p:extLst>
      <p:ext uri="{BB962C8B-B14F-4D97-AF65-F5344CB8AC3E}">
        <p14:creationId xmlns:p14="http://schemas.microsoft.com/office/powerpoint/2010/main" val="245815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3E1E0-17FB-4BD0-9EF3-F2C57987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F7E99B-9BDB-46C0-8CAD-9D9A0195F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674829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Office Theme</vt:lpstr>
      <vt:lpstr>Packager Shell Object</vt:lpstr>
      <vt:lpstr>Moon’s Phases                                              Ms. Edwards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Karen</dc:creator>
  <cp:lastModifiedBy>Edwards, Karen</cp:lastModifiedBy>
  <cp:revision>20</cp:revision>
  <dcterms:created xsi:type="dcterms:W3CDTF">2022-03-10T15:25:45Z</dcterms:created>
  <dcterms:modified xsi:type="dcterms:W3CDTF">2022-03-19T21:13:48Z</dcterms:modified>
</cp:coreProperties>
</file>